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5A52-9842-D04B-ADC0-A49912AD5A59}" type="datetimeFigureOut">
              <a:rPr lang="en-US" smtClean="0"/>
              <a:t>1/5/15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ADF3-0267-F64B-89F8-A814EE9C9C5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912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5A52-9842-D04B-ADC0-A49912AD5A59}" type="datetimeFigureOut">
              <a:rPr lang="en-US" smtClean="0"/>
              <a:t>1/5/15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ADF3-0267-F64B-89F8-A814EE9C9C5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214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5A52-9842-D04B-ADC0-A49912AD5A59}" type="datetimeFigureOut">
              <a:rPr lang="en-US" smtClean="0"/>
              <a:t>1/5/15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ADF3-0267-F64B-89F8-A814EE9C9C5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2580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5A52-9842-D04B-ADC0-A49912AD5A59}" type="datetimeFigureOut">
              <a:rPr lang="en-US" smtClean="0"/>
              <a:t>1/5/15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ADF3-0267-F64B-89F8-A814EE9C9C5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176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5A52-9842-D04B-ADC0-A49912AD5A59}" type="datetimeFigureOut">
              <a:rPr lang="en-US" smtClean="0"/>
              <a:t>1/5/15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ADF3-0267-F64B-89F8-A814EE9C9C5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5388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5A52-9842-D04B-ADC0-A49912AD5A59}" type="datetimeFigureOut">
              <a:rPr lang="en-US" smtClean="0"/>
              <a:t>1/5/15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ADF3-0267-F64B-89F8-A814EE9C9C5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017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5A52-9842-D04B-ADC0-A49912AD5A59}" type="datetimeFigureOut">
              <a:rPr lang="en-US" smtClean="0"/>
              <a:t>1/5/15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ADF3-0267-F64B-89F8-A814EE9C9C5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86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5A52-9842-D04B-ADC0-A49912AD5A59}" type="datetimeFigureOut">
              <a:rPr lang="en-US" smtClean="0"/>
              <a:t>1/5/15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ADF3-0267-F64B-89F8-A814EE9C9C5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594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5A52-9842-D04B-ADC0-A49912AD5A59}" type="datetimeFigureOut">
              <a:rPr lang="en-US" smtClean="0"/>
              <a:t>1/5/15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ADF3-0267-F64B-89F8-A814EE9C9C5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891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5A52-9842-D04B-ADC0-A49912AD5A59}" type="datetimeFigureOut">
              <a:rPr lang="en-US" smtClean="0"/>
              <a:t>1/5/15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ADF3-0267-F64B-89F8-A814EE9C9C5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54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5A52-9842-D04B-ADC0-A49912AD5A59}" type="datetimeFigureOut">
              <a:rPr lang="en-US" smtClean="0"/>
              <a:t>1/5/15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ADF3-0267-F64B-89F8-A814EE9C9C5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4700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55A52-9842-D04B-ADC0-A49912AD5A59}" type="datetimeFigureOut">
              <a:rPr lang="en-US" smtClean="0"/>
              <a:t>1/5/15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AADF3-0267-F64B-89F8-A814EE9C9C5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535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W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63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W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9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62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W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70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13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W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8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8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W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9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0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W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1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W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6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65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W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56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W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4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9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W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4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00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W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72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W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33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W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9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72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W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27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W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9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76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W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3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18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W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2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85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W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93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81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W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69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W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90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63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W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80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W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7" y="0"/>
            <a:ext cx="9149807" cy="690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13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Adriana</dc:creator>
  <cp:lastModifiedBy>Adriana</cp:lastModifiedBy>
  <cp:revision>1</cp:revision>
  <dcterms:created xsi:type="dcterms:W3CDTF">2015-01-05T18:16:34Z</dcterms:created>
  <dcterms:modified xsi:type="dcterms:W3CDTF">2015-01-05T18:25:45Z</dcterms:modified>
</cp:coreProperties>
</file>